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3AA0-1700-4FDE-BD12-108F89F48B08}" type="datetimeFigureOut">
              <a:rPr lang="en-US" smtClean="0"/>
              <a:pPr/>
              <a:t>31-Jan-16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7840-FEBD-4259-B83C-E3ACCFD069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8869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3AA0-1700-4FDE-BD12-108F89F48B08}" type="datetimeFigureOut">
              <a:rPr lang="en-US" smtClean="0"/>
              <a:pPr/>
              <a:t>31-Jan-16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7840-FEBD-4259-B83C-E3ACCFD069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4056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3AA0-1700-4FDE-BD12-108F89F48B08}" type="datetimeFigureOut">
              <a:rPr lang="en-US" smtClean="0"/>
              <a:pPr/>
              <a:t>31-Jan-16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7840-FEBD-4259-B83C-E3ACCFD069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615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3AA0-1700-4FDE-BD12-108F89F48B08}" type="datetimeFigureOut">
              <a:rPr lang="en-US" smtClean="0"/>
              <a:pPr/>
              <a:t>31-Jan-16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7840-FEBD-4259-B83C-E3ACCFD069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8725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3AA0-1700-4FDE-BD12-108F89F48B08}" type="datetimeFigureOut">
              <a:rPr lang="en-US" smtClean="0"/>
              <a:pPr/>
              <a:t>31-Jan-16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7840-FEBD-4259-B83C-E3ACCFD069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4655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3AA0-1700-4FDE-BD12-108F89F48B08}" type="datetimeFigureOut">
              <a:rPr lang="en-US" smtClean="0"/>
              <a:pPr/>
              <a:t>31-Jan-16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7840-FEBD-4259-B83C-E3ACCFD069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2011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3AA0-1700-4FDE-BD12-108F89F48B08}" type="datetimeFigureOut">
              <a:rPr lang="en-US" smtClean="0"/>
              <a:pPr/>
              <a:t>31-Jan-16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7840-FEBD-4259-B83C-E3ACCFD069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7410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3AA0-1700-4FDE-BD12-108F89F48B08}" type="datetimeFigureOut">
              <a:rPr lang="en-US" smtClean="0"/>
              <a:pPr/>
              <a:t>31-Jan-16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7840-FEBD-4259-B83C-E3ACCFD069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509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3AA0-1700-4FDE-BD12-108F89F48B08}" type="datetimeFigureOut">
              <a:rPr lang="en-US" smtClean="0"/>
              <a:pPr/>
              <a:t>31-Jan-16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7840-FEBD-4259-B83C-E3ACCFD069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102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3AA0-1700-4FDE-BD12-108F89F48B08}" type="datetimeFigureOut">
              <a:rPr lang="en-US" smtClean="0"/>
              <a:pPr/>
              <a:t>31-Jan-16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7840-FEBD-4259-B83C-E3ACCFD069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446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13AA0-1700-4FDE-BD12-108F89F48B08}" type="datetimeFigureOut">
              <a:rPr lang="en-US" smtClean="0"/>
              <a:pPr/>
              <a:t>31-Jan-16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7840-FEBD-4259-B83C-E3ACCFD069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9316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13AA0-1700-4FDE-BD12-108F89F48B08}" type="datetimeFigureOut">
              <a:rPr lang="en-US" smtClean="0"/>
              <a:pPr/>
              <a:t>31-Jan-16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47840-FEBD-4259-B83C-E3ACCFD069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134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8204" y="1609858"/>
            <a:ext cx="7431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ROMANESQUE PAINTING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40958" y="4481847"/>
            <a:ext cx="247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DATE: 21-12-2015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0950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54" t="18779" r="38806" b="33897"/>
          <a:stretch/>
        </p:blipFill>
        <p:spPr>
          <a:xfrm>
            <a:off x="1494976" y="0"/>
            <a:ext cx="9252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5027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54" t="18967" r="39077" b="33521"/>
          <a:stretch/>
        </p:blipFill>
        <p:spPr>
          <a:xfrm>
            <a:off x="1326524" y="0"/>
            <a:ext cx="9169757" cy="68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4945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25" t="18779" r="39076" b="33897"/>
          <a:stretch/>
        </p:blipFill>
        <p:spPr>
          <a:xfrm>
            <a:off x="1390919" y="0"/>
            <a:ext cx="9131120" cy="684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9718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53" t="19344" r="38941" b="33896"/>
          <a:stretch/>
        </p:blipFill>
        <p:spPr>
          <a:xfrm>
            <a:off x="1352283" y="47016"/>
            <a:ext cx="9272787" cy="68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9535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59" t="19719" r="38941" b="34084"/>
          <a:stretch/>
        </p:blipFill>
        <p:spPr>
          <a:xfrm>
            <a:off x="1297938" y="921"/>
            <a:ext cx="9365769" cy="685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0181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18" t="18779" r="39076" b="33710"/>
          <a:stretch/>
        </p:blipFill>
        <p:spPr>
          <a:xfrm>
            <a:off x="1494051" y="4957"/>
            <a:ext cx="9182533" cy="68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7179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83" t="19343" r="39347" b="33521"/>
          <a:stretch/>
        </p:blipFill>
        <p:spPr>
          <a:xfrm>
            <a:off x="1450749" y="6857"/>
            <a:ext cx="9225838" cy="68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8729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25" t="19343" r="39076" b="34084"/>
          <a:stretch/>
        </p:blipFill>
        <p:spPr>
          <a:xfrm>
            <a:off x="1358098" y="0"/>
            <a:ext cx="9318488" cy="687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4918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53" t="19156" r="38941" b="34272"/>
          <a:stretch/>
        </p:blipFill>
        <p:spPr>
          <a:xfrm>
            <a:off x="1017431" y="0"/>
            <a:ext cx="9362941" cy="68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3777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54" t="22722" r="38941" b="33898"/>
          <a:stretch/>
        </p:blipFill>
        <p:spPr>
          <a:xfrm>
            <a:off x="1107582" y="101777"/>
            <a:ext cx="9710671" cy="661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973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18" t="18967" r="39212" b="33522"/>
          <a:stretch/>
        </p:blipFill>
        <p:spPr>
          <a:xfrm>
            <a:off x="1262128" y="0"/>
            <a:ext cx="9156879" cy="685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1880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54" t="18592" r="38941" b="34084"/>
          <a:stretch/>
        </p:blipFill>
        <p:spPr>
          <a:xfrm>
            <a:off x="1352282" y="0"/>
            <a:ext cx="9156878" cy="680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1222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82" t="18779" r="38806" b="34085"/>
          <a:stretch/>
        </p:blipFill>
        <p:spPr>
          <a:xfrm>
            <a:off x="1262129" y="-23087"/>
            <a:ext cx="9375819" cy="688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6506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54" t="18779" r="39077" b="33710"/>
          <a:stretch/>
        </p:blipFill>
        <p:spPr>
          <a:xfrm>
            <a:off x="1408993" y="46333"/>
            <a:ext cx="9100168" cy="68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3076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18" t="18779" r="38941" b="33710"/>
          <a:stretch/>
        </p:blipFill>
        <p:spPr>
          <a:xfrm>
            <a:off x="1424568" y="50075"/>
            <a:ext cx="9148988" cy="680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8520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48" t="18779" r="38941" b="33710"/>
          <a:stretch/>
        </p:blipFill>
        <p:spPr>
          <a:xfrm>
            <a:off x="1453023" y="0"/>
            <a:ext cx="9223563" cy="68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1605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31" t="23474" r="38806" b="33709"/>
          <a:stretch/>
        </p:blipFill>
        <p:spPr>
          <a:xfrm>
            <a:off x="965917" y="0"/>
            <a:ext cx="10076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2243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</Words>
  <Application>Microsoft Office PowerPoint</Application>
  <PresentationFormat>Custom</PresentationFormat>
  <Paragraphs>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</dc:creator>
  <cp:lastModifiedBy>Microsoft</cp:lastModifiedBy>
  <cp:revision>5</cp:revision>
  <dcterms:created xsi:type="dcterms:W3CDTF">2015-12-20T12:02:48Z</dcterms:created>
  <dcterms:modified xsi:type="dcterms:W3CDTF">2016-01-31T10:02:41Z</dcterms:modified>
</cp:coreProperties>
</file>